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9943D51-D24E-4DF8-9F29-71735D604ECD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60C849-982C-4D8D-84C5-C3CE4A9555E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4003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05A67-2423-4456-92FD-ED9DAAA69AC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377B2-4A0D-4B0A-A5A9-50EC2B73A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27960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05A67-2423-4456-92FD-ED9DAAA69AC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377B2-4A0D-4B0A-A5A9-50EC2B73A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02355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05A67-2423-4456-92FD-ED9DAAA69AC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377B2-4A0D-4B0A-A5A9-50EC2B73A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35405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05A67-2423-4456-92FD-ED9DAAA69AC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377B2-4A0D-4B0A-A5A9-50EC2B73A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58738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05A67-2423-4456-92FD-ED9DAAA69AC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377B2-4A0D-4B0A-A5A9-50EC2B73A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03518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05A67-2423-4456-92FD-ED9DAAA69AC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377B2-4A0D-4B0A-A5A9-50EC2B73A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4038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05A67-2423-4456-92FD-ED9DAAA69AC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377B2-4A0D-4B0A-A5A9-50EC2B73A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8837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05A67-2423-4456-92FD-ED9DAAA69AC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377B2-4A0D-4B0A-A5A9-50EC2B73A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5030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05A67-2423-4456-92FD-ED9DAAA69AC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377B2-4A0D-4B0A-A5A9-50EC2B73A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5722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05A67-2423-4456-92FD-ED9DAAA69AC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377B2-4A0D-4B0A-A5A9-50EC2B73A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658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5C05A67-2423-4456-92FD-ED9DAAA69AC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6377B2-4A0D-4B0A-A5A9-50EC2B73A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95380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5C05A67-2423-4456-92FD-ED9DAAA69AC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6377B2-4A0D-4B0A-A5A9-50EC2B73AD2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1556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s-ES" dirty="0" smtClean="0"/>
              <a:t>El Niño and La Niña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Natalia Rodriguez-Ponce</a:t>
            </a:r>
          </a:p>
          <a:p>
            <a:r>
              <a:rPr lang="en-US" dirty="0" smtClean="0"/>
              <a:t>Science</a:t>
            </a:r>
          </a:p>
          <a:p>
            <a:r>
              <a:rPr lang="en-US" dirty="0" smtClean="0"/>
              <a:t>Shepard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31735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762001"/>
            <a:ext cx="7772400" cy="1371599"/>
          </a:xfrm>
        </p:spPr>
        <p:txBody>
          <a:bodyPr/>
          <a:lstStyle/>
          <a:p>
            <a:r>
              <a:rPr lang="en-US" dirty="0" smtClean="0"/>
              <a:t>What are E</a:t>
            </a:r>
            <a:r>
              <a:rPr lang="es-ES" dirty="0" smtClean="0"/>
              <a:t>l Niño/La Niña?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2057401"/>
            <a:ext cx="6096000" cy="3733800"/>
          </a:xfrm>
        </p:spPr>
        <p:txBody>
          <a:bodyPr>
            <a:normAutofit/>
          </a:bodyPr>
          <a:lstStyle/>
          <a:p>
            <a:r>
              <a:rPr 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Is when the surface area around the equator in the eastern and central Pacific warms for an extended period of time.</a:t>
            </a:r>
            <a:endParaRPr lang="en-US" sz="40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 flipH="1">
            <a:off x="1447800" y="5562600"/>
            <a:ext cx="5638800" cy="609601"/>
          </a:xfrm>
        </p:spPr>
        <p:txBody>
          <a:bodyPr/>
          <a:lstStyle/>
          <a:p>
            <a:r>
              <a:rPr lang="en-US" sz="1400" dirty="0" smtClean="0"/>
              <a:t>Info: www.sciencenewsforkids.org Copyright 2013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84331831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conditions cause </a:t>
            </a:r>
            <a:r>
              <a:rPr lang="es-ES" dirty="0" smtClean="0"/>
              <a:t>El Niño and La Niña?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190999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4000" dirty="0" smtClean="0"/>
              <a:t>El Niño </a:t>
            </a:r>
            <a:r>
              <a:rPr lang="es-ES" sz="4000" dirty="0" err="1" smtClean="0"/>
              <a:t>by</a:t>
            </a:r>
            <a:r>
              <a:rPr lang="es-ES" sz="4000" dirty="0" smtClean="0"/>
              <a:t> inusual </a:t>
            </a:r>
            <a:r>
              <a:rPr lang="es-ES" sz="4000" dirty="0" err="1" smtClean="0"/>
              <a:t>warm</a:t>
            </a:r>
            <a:r>
              <a:rPr lang="es-ES" sz="4000" dirty="0" smtClean="0"/>
              <a:t> </a:t>
            </a:r>
            <a:r>
              <a:rPr lang="es-ES" sz="4000" dirty="0" err="1" smtClean="0"/>
              <a:t>temperature</a:t>
            </a:r>
            <a:r>
              <a:rPr lang="es-ES" sz="4000" dirty="0" smtClean="0"/>
              <a:t>.</a:t>
            </a:r>
          </a:p>
          <a:p>
            <a:pPr marL="0" indent="0">
              <a:buNone/>
            </a:pPr>
            <a:r>
              <a:rPr lang="es-ES" sz="4000" dirty="0" smtClean="0"/>
              <a:t>La Niña </a:t>
            </a:r>
            <a:r>
              <a:rPr lang="es-ES" sz="4000" dirty="0" err="1" smtClean="0"/>
              <a:t>by</a:t>
            </a:r>
            <a:r>
              <a:rPr lang="es-ES" sz="4000" dirty="0" smtClean="0"/>
              <a:t> inusual </a:t>
            </a:r>
            <a:r>
              <a:rPr lang="es-ES" sz="4000" dirty="0" err="1" smtClean="0"/>
              <a:t>cold</a:t>
            </a:r>
            <a:r>
              <a:rPr lang="es-ES" sz="4000" dirty="0" smtClean="0"/>
              <a:t> </a:t>
            </a:r>
            <a:r>
              <a:rPr lang="es-ES" sz="4000" dirty="0" err="1" smtClean="0"/>
              <a:t>temperature</a:t>
            </a:r>
            <a:r>
              <a:rPr lang="es-ES" sz="4000" dirty="0" smtClean="0"/>
              <a:t>.</a:t>
            </a:r>
            <a:endParaRPr lang="en-US" sz="40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905000" y="5562600"/>
            <a:ext cx="5257800" cy="1006475"/>
          </a:xfrm>
        </p:spPr>
        <p:txBody>
          <a:bodyPr/>
          <a:lstStyle/>
          <a:p>
            <a:r>
              <a:rPr lang="en-US" sz="1800" smtClean="0"/>
              <a:t>Info: www.kids.earth.nasa.gov copyright 2012 Picutre: www.climas.arizona.edu copyright 2013</a:t>
            </a:r>
            <a:endParaRPr lang="en-US" sz="1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3200400"/>
            <a:ext cx="6248400" cy="259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10381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long </a:t>
            </a:r>
            <a:r>
              <a:rPr lang="en-US" dirty="0" smtClean="0"/>
              <a:t>does </a:t>
            </a:r>
            <a:r>
              <a:rPr lang="es-ES" dirty="0"/>
              <a:t>El </a:t>
            </a:r>
            <a:r>
              <a:rPr lang="es-ES" dirty="0" smtClean="0"/>
              <a:t>Niño and Niña </a:t>
            </a:r>
            <a:r>
              <a:rPr lang="es-ES" dirty="0" err="1" smtClean="0"/>
              <a:t>last</a:t>
            </a:r>
            <a:r>
              <a:rPr lang="es-ES" dirty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9 to 12 months.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209800" y="5486400"/>
            <a:ext cx="4724400" cy="1235075"/>
          </a:xfrm>
        </p:spPr>
        <p:txBody>
          <a:bodyPr/>
          <a:lstStyle/>
          <a:p>
            <a:r>
              <a:rPr lang="en-US" smtClean="0"/>
              <a:t>Info:www.noaa.gov Copyright 2013 Picutre: www.oceanworld.tamu.edu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2743199"/>
            <a:ext cx="6934200" cy="28956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6833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does this phenomenon happen?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is a year round cycle that happens every 3 to 7 years.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057400" y="5791200"/>
            <a:ext cx="4876800" cy="930275"/>
          </a:xfrm>
        </p:spPr>
        <p:txBody>
          <a:bodyPr/>
          <a:lstStyle/>
          <a:p>
            <a:r>
              <a:rPr lang="en-US" smtClean="0"/>
              <a:t>Info: www.weatherwizkids.com Copyright 2010 Picutre:www.pecad.fas.usda.gov copyright 2012</a:t>
            </a: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624137"/>
            <a:ext cx="7315200" cy="29384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7568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Unique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4343400"/>
          </a:xfrm>
        </p:spPr>
        <p:txBody>
          <a:bodyPr/>
          <a:lstStyle/>
          <a:p>
            <a:r>
              <a:rPr lang="es-ES" dirty="0"/>
              <a:t>El Niño </a:t>
            </a:r>
            <a:r>
              <a:rPr lang="es-ES" dirty="0" err="1" smtClean="0"/>
              <a:t>which</a:t>
            </a:r>
            <a:r>
              <a:rPr lang="es-ES" dirty="0" smtClean="0"/>
              <a:t> in </a:t>
            </a:r>
            <a:r>
              <a:rPr lang="es-ES" dirty="0" err="1" smtClean="0"/>
              <a:t>spanish</a:t>
            </a:r>
            <a:r>
              <a:rPr lang="es-ES" dirty="0" smtClean="0"/>
              <a:t> in </a:t>
            </a:r>
            <a:r>
              <a:rPr lang="es-ES" dirty="0" err="1" smtClean="0"/>
              <a:t>means</a:t>
            </a:r>
            <a:r>
              <a:rPr lang="es-ES" dirty="0" smtClean="0"/>
              <a:t> 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boy</a:t>
            </a:r>
            <a:r>
              <a:rPr lang="es-ES" dirty="0" smtClean="0"/>
              <a:t> </a:t>
            </a:r>
            <a:r>
              <a:rPr lang="es-ES" dirty="0" err="1" smtClean="0"/>
              <a:t>but</a:t>
            </a:r>
            <a:r>
              <a:rPr lang="es-ES" dirty="0" smtClean="0"/>
              <a:t> </a:t>
            </a:r>
            <a:r>
              <a:rPr lang="es-ES" dirty="0" err="1" smtClean="0"/>
              <a:t>not</a:t>
            </a:r>
            <a:r>
              <a:rPr lang="es-ES" dirty="0" smtClean="0"/>
              <a:t> </a:t>
            </a:r>
            <a:r>
              <a:rPr lang="es-ES" dirty="0" err="1" smtClean="0"/>
              <a:t>just</a:t>
            </a:r>
            <a:r>
              <a:rPr lang="es-ES" dirty="0" smtClean="0"/>
              <a:t> </a:t>
            </a:r>
            <a:r>
              <a:rPr lang="es-ES" dirty="0" err="1" smtClean="0"/>
              <a:t>any</a:t>
            </a:r>
            <a:r>
              <a:rPr lang="es-ES" dirty="0" smtClean="0"/>
              <a:t> </a:t>
            </a:r>
            <a:r>
              <a:rPr lang="es-ES" dirty="0" err="1" smtClean="0"/>
              <a:t>boy</a:t>
            </a:r>
            <a:r>
              <a:rPr lang="es-ES" dirty="0" smtClean="0"/>
              <a:t> </a:t>
            </a:r>
            <a:r>
              <a:rPr lang="es-ES" dirty="0" err="1" smtClean="0"/>
              <a:t>it</a:t>
            </a:r>
            <a:r>
              <a:rPr lang="es-ES" dirty="0" smtClean="0"/>
              <a:t> </a:t>
            </a:r>
            <a:r>
              <a:rPr lang="es-ES" dirty="0" err="1" smtClean="0"/>
              <a:t>got</a:t>
            </a:r>
            <a:r>
              <a:rPr lang="es-ES" dirty="0" smtClean="0"/>
              <a:t> </a:t>
            </a:r>
            <a:r>
              <a:rPr lang="es-ES" dirty="0" err="1" smtClean="0"/>
              <a:t>named</a:t>
            </a:r>
            <a:r>
              <a:rPr lang="es-ES" dirty="0" smtClean="0"/>
              <a:t> </a:t>
            </a:r>
            <a:r>
              <a:rPr lang="es-ES" dirty="0" err="1" smtClean="0"/>
              <a:t>after</a:t>
            </a:r>
            <a:r>
              <a:rPr lang="es-ES" dirty="0" smtClean="0"/>
              <a:t> ‘’</a:t>
            </a:r>
            <a:r>
              <a:rPr lang="es-ES" dirty="0" err="1" smtClean="0"/>
              <a:t>the</a:t>
            </a:r>
            <a:r>
              <a:rPr lang="es-ES" dirty="0" smtClean="0"/>
              <a:t> </a:t>
            </a:r>
            <a:r>
              <a:rPr lang="es-ES" dirty="0" err="1" smtClean="0"/>
              <a:t>christ</a:t>
            </a:r>
            <a:r>
              <a:rPr lang="es-ES" dirty="0" smtClean="0"/>
              <a:t> </a:t>
            </a:r>
            <a:r>
              <a:rPr lang="es-ES" dirty="0" err="1" smtClean="0"/>
              <a:t>child</a:t>
            </a:r>
            <a:r>
              <a:rPr lang="es-ES" dirty="0" smtClean="0"/>
              <a:t>’</a:t>
            </a:r>
            <a:r>
              <a:rPr lang="es-ES" dirty="0"/>
              <a:t>’cause  El </a:t>
            </a:r>
            <a:r>
              <a:rPr lang="es-ES" dirty="0" smtClean="0"/>
              <a:t>Niño </a:t>
            </a:r>
            <a:r>
              <a:rPr lang="es-ES" dirty="0" err="1" smtClean="0"/>
              <a:t>occured</a:t>
            </a:r>
            <a:r>
              <a:rPr lang="es-ES" dirty="0" smtClean="0"/>
              <a:t> </a:t>
            </a:r>
            <a:r>
              <a:rPr lang="es-ES" dirty="0" err="1" smtClean="0"/>
              <a:t>around</a:t>
            </a:r>
            <a:r>
              <a:rPr lang="es-ES" dirty="0" smtClean="0"/>
              <a:t> christmas time.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990600" y="5562600"/>
            <a:ext cx="6858000" cy="1158875"/>
          </a:xfrm>
        </p:spPr>
        <p:txBody>
          <a:bodyPr/>
          <a:lstStyle/>
          <a:p>
            <a:r>
              <a:rPr lang="en-US" smtClean="0"/>
              <a:t>Info: www.noaa.gov copyright 2010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04955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162</Words>
  <Application>Microsoft Office PowerPoint</Application>
  <PresentationFormat>On-screen Show (4:3)</PresentationFormat>
  <Paragraphs>20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El Niño and La Niña</vt:lpstr>
      <vt:lpstr>What are El Niño/La Niña?</vt:lpstr>
      <vt:lpstr>What conditions cause El Niño and La Niña?</vt:lpstr>
      <vt:lpstr>How long does El Niño and Niña last?</vt:lpstr>
      <vt:lpstr>When does this phenomenon happen?</vt:lpstr>
      <vt:lpstr>Unique information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El Niño and La Niña</dc:title>
  <dc:creator>Haywood County Schools</dc:creator>
  <cp:lastModifiedBy>Haywood County Schools</cp:lastModifiedBy>
  <cp:revision>7</cp:revision>
  <dcterms:created xsi:type="dcterms:W3CDTF">2013-05-02T13:13:49Z</dcterms:created>
  <dcterms:modified xsi:type="dcterms:W3CDTF">2013-05-03T14:09:35Z</dcterms:modified>
</cp:coreProperties>
</file>